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78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</a:t>
            </a:r>
            <a:r>
              <a:rPr lang="ru-RU" dirty="0" smtClean="0"/>
              <a:t>Президента Республики Беларусь </a:t>
            </a:r>
            <a:r>
              <a:rPr lang="ru-RU" dirty="0" err="1" smtClean="0"/>
              <a:t>А.Г.Лукашенко</a:t>
            </a:r>
            <a:r>
              <a:rPr lang="ru-RU" dirty="0" smtClean="0"/>
              <a:t> </a:t>
            </a:r>
            <a:r>
              <a:rPr lang="ru-RU" dirty="0"/>
              <a:t>на втором заседании седьмого </a:t>
            </a:r>
            <a:r>
              <a:rPr lang="ru-RU" dirty="0" smtClean="0"/>
              <a:t>Всебелорусского</a:t>
            </a:r>
            <a:br>
              <a:rPr lang="ru-RU" dirty="0" smtClean="0"/>
            </a:br>
            <a:r>
              <a:rPr lang="ru-RU" dirty="0" smtClean="0"/>
              <a:t>народного собрания</a:t>
            </a:r>
            <a:endParaRPr lang="ru-RU" dirty="0"/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9325</TotalTime>
  <Words>246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452</cp:revision>
  <dcterms:created xsi:type="dcterms:W3CDTF">2024-07-24T10:48:12Z</dcterms:created>
  <dcterms:modified xsi:type="dcterms:W3CDTF">2026-01-12T10:11:47Z</dcterms:modified>
</cp:coreProperties>
</file>